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8" r:id="rId3"/>
    <p:sldId id="257" r:id="rId4"/>
    <p:sldId id="260" r:id="rId5"/>
    <p:sldId id="261" r:id="rId6"/>
    <p:sldId id="265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9" autoAdjust="0"/>
    <p:restoredTop sz="94660"/>
  </p:normalViewPr>
  <p:slideViewPr>
    <p:cSldViewPr snapToGrid="0">
      <p:cViewPr>
        <p:scale>
          <a:sx n="64" d="100"/>
          <a:sy n="64" d="100"/>
        </p:scale>
        <p:origin x="-1356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251955" y="1929678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Экология птиц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6388" y="5848987"/>
            <a:ext cx="3517612" cy="485870"/>
          </a:xfrm>
        </p:spPr>
        <p:txBody>
          <a:bodyPr>
            <a:no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Подготовил </a:t>
            </a:r>
            <a:r>
              <a:rPr lang="ru-RU" dirty="0">
                <a:solidFill>
                  <a:srgbClr val="FF0000"/>
                </a:solidFill>
              </a:rPr>
              <a:t>6</a:t>
            </a:r>
            <a:r>
              <a:rPr lang="ru-RU" baseline="30000" dirty="0">
                <a:solidFill>
                  <a:srgbClr val="FF0000"/>
                </a:solidFill>
              </a:rPr>
              <a:t>3 </a:t>
            </a:r>
            <a:r>
              <a:rPr lang="ru-RU" dirty="0">
                <a:solidFill>
                  <a:srgbClr val="FF0000"/>
                </a:solidFill>
              </a:rPr>
              <a:t> класс МБОУ г. Астрахани Лицей №2</a:t>
            </a:r>
          </a:p>
          <a:p>
            <a:pPr algn="r"/>
            <a:endParaRPr lang="ru-RU" b="1" dirty="0">
              <a:ln w="12700">
                <a:noFill/>
                <a:prstDash val="solid"/>
              </a:ln>
              <a:solidFill>
                <a:srgbClr val="C00000"/>
              </a:solidFill>
            </a:endParaRPr>
          </a:p>
          <a:p>
            <a:endParaRPr lang="ru-RU" b="1" dirty="0">
              <a:ln w="12700">
                <a:noFill/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5" name="Picture 2" descr="http://xn--b1aggidhuba3b.xn--p1ai/images/phocagallery/uzory/thumbs/phoca_thumb_l_c-0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5409"/>
            <a:ext cx="6616476" cy="285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55070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Астрахань 2017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Экология птиц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1600" dirty="0"/>
              <a:t>Обитая в сходных условиях, птицы разных системати­ческих групп приобретают много общего в строении, поведении, образе жизни. Поэтому выделяют несколько экологических групп птиц</a:t>
            </a:r>
            <a:r>
              <a:rPr lang="ru-RU" sz="1600" b="1" dirty="0"/>
              <a:t>.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00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2225" y="590928"/>
            <a:ext cx="4897553" cy="79580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Экологические группы птиц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659574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16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err="1" smtClean="0"/>
                <a:t>Склерофилы</a:t>
              </a:r>
              <a:endParaRPr lang="en-US" sz="24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44974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3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Лимнофилы</a:t>
              </a:r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983174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25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err="1" smtClean="0"/>
                <a:t>Дендрофилы</a:t>
              </a:r>
              <a:r>
                <a:rPr lang="ru-RU" sz="2400" dirty="0" smtClean="0"/>
                <a:t> </a:t>
              </a:r>
              <a:endParaRPr lang="en-US" sz="24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821374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err="1" smtClean="0"/>
                <a:t>Кампофилы</a:t>
              </a:r>
              <a:endParaRPr lang="en-US" sz="2400" dirty="0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Как ухаживают за птицами в Астраханской области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85628" y="3222885"/>
            <a:ext cx="19448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Авдотка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Покормите птиц зимой! В Астрахани начались акции помощи птицам - Астрахань F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393" y="2395633"/>
            <a:ext cx="4149297" cy="329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58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Астраханский заповедник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Астраханском заповеднике обитают 250 видов птиц. 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500ptiz.ru/wp-content/uploads/2014/09/serochekaya-pogank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683" y="2325154"/>
            <a:ext cx="3223317" cy="187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82056" y="4541380"/>
            <a:ext cx="429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Поганка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25154"/>
            <a:ext cx="3173247" cy="185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34320" y="4561793"/>
            <a:ext cx="289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Лысуха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247" y="2325154"/>
            <a:ext cx="2761764" cy="346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7365" y="6316281"/>
            <a:ext cx="141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Цапля белая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7367" y="2325153"/>
            <a:ext cx="2733316" cy="188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46"/>
            <a:ext cx="9144000" cy="685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81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erevo.ucoz.org/Russiy/astrahanskiy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2870985"/>
            <a:ext cx="4490709" cy="398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marieltour.ru/sites/default/files/palat-astrahan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707" y="0"/>
            <a:ext cx="4653293" cy="410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3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Кормушки для птиц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Также, для птиц можно и нужно делать скворечники и кормушки</a:t>
            </a:r>
            <a:endParaRPr lang="ru-RU" dirty="0"/>
          </a:p>
        </p:txBody>
      </p:sp>
      <p:pic>
        <p:nvPicPr>
          <p:cNvPr id="3074" name="Picture 2" descr="Пухляк (буроголовая гаичка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44" y="2741143"/>
            <a:ext cx="4152275" cy="364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823" y="2741142"/>
            <a:ext cx="4043025" cy="364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8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 Астраханской области восстанавливают популяцию </a:t>
            </a:r>
            <a:r>
              <a:rPr lang="ru-RU" dirty="0" smtClean="0"/>
              <a:t>птиц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://7plustv.ru/Media/Default/2015-08/ptici-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611" y="1778469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4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74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Экология птиц</vt:lpstr>
      <vt:lpstr>Экология птиц</vt:lpstr>
      <vt:lpstr>Экологические группы птиц</vt:lpstr>
      <vt:lpstr>Как ухаживают за птицами в Астраханской области </vt:lpstr>
      <vt:lpstr>Астраханский заповедник</vt:lpstr>
      <vt:lpstr>Презентация PowerPoint</vt:lpstr>
      <vt:lpstr>Кормушки для птиц </vt:lpstr>
      <vt:lpstr>В Астраханской области восстанавливают популяцию птиц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Надежда Пронская</cp:lastModifiedBy>
  <cp:revision>110</cp:revision>
  <dcterms:created xsi:type="dcterms:W3CDTF">2014-11-21T11:00:06Z</dcterms:created>
  <dcterms:modified xsi:type="dcterms:W3CDTF">2018-04-02T10:09:21Z</dcterms:modified>
</cp:coreProperties>
</file>